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67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9" r:id="rId17"/>
    <p:sldId id="288" r:id="rId18"/>
    <p:sldId id="290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Herkunft SuS</a:t>
            </a:r>
            <a:r>
              <a:rPr lang="de-DE" baseline="0"/>
              <a:t> Lichtenbusch 2020/2021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B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03-4E54-B214-D172734602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03-4E54-B214-D172734602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03-4E54-B214-D172734602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03-4E54-B214-D17273460212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BE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Tabelle1!$AH$5:$AH$8</c:f>
              <c:strCache>
                <c:ptCount val="4"/>
                <c:pt idx="0">
                  <c:v>Lichtenbusch</c:v>
                </c:pt>
                <c:pt idx="1">
                  <c:v>Deutschland</c:v>
                </c:pt>
                <c:pt idx="2">
                  <c:v>Großgemeinde (n.E)</c:v>
                </c:pt>
                <c:pt idx="3">
                  <c:v>Andere (n.E.)</c:v>
                </c:pt>
              </c:strCache>
            </c:strRef>
          </c:cat>
          <c:val>
            <c:numRef>
              <c:f>Tabelle1!$AI$5:$AI$8</c:f>
              <c:numCache>
                <c:formatCode>General</c:formatCode>
                <c:ptCount val="4"/>
                <c:pt idx="0">
                  <c:v>105</c:v>
                </c:pt>
                <c:pt idx="1">
                  <c:v>22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03-4E54-B214-D17273460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04990317505915"/>
          <c:y val="0.19119427111680504"/>
          <c:w val="0.35728338721086184"/>
          <c:h val="0.73314963045676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de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17207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93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8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8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7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5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2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5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2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80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0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7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8D54FFA-027A-43D9-B451-B76BEFB99DA7}" type="datetimeFigureOut">
              <a:rPr lang="de-DE" smtClean="0"/>
              <a:t>05.05.2021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C9EA62-FBDE-431C-A9AC-D92C544521C6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EC9303-4553-4F5E-A74E-C0BFD8F5AE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87379" y="5851011"/>
            <a:ext cx="1940352" cy="7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5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CA0B2-262D-482B-BCBE-6E8882B73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15771" y="512042"/>
            <a:ext cx="13023541" cy="1384280"/>
          </a:xfrm>
        </p:spPr>
        <p:txBody>
          <a:bodyPr>
            <a:noAutofit/>
          </a:bodyPr>
          <a:lstStyle/>
          <a:p>
            <a:r>
              <a:rPr lang="de-DE" sz="5400" dirty="0"/>
              <a:t>Schulprojekt </a:t>
            </a:r>
            <a:br>
              <a:rPr lang="de-DE" sz="5400" dirty="0"/>
            </a:br>
            <a:r>
              <a:rPr lang="de-DE" sz="5400" dirty="0" err="1"/>
              <a:t>Eynatten</a:t>
            </a:r>
            <a:r>
              <a:rPr lang="de-DE" sz="5400" dirty="0"/>
              <a:t> - Lichtenbusch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7E74E0-8487-418F-8B66-1057FC2A3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695" y="3769510"/>
            <a:ext cx="3934691" cy="1655762"/>
          </a:xfrm>
        </p:spPr>
        <p:txBody>
          <a:bodyPr>
            <a:no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Ein Projekt mit und für die Zukunft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3" y="1861767"/>
            <a:ext cx="6168702" cy="4626527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7D36648E-03B3-40A0-91CB-9FFA457B68D8}"/>
              </a:ext>
            </a:extLst>
          </p:cNvPr>
          <p:cNvCxnSpPr>
            <a:cxnSpLocks/>
          </p:cNvCxnSpPr>
          <p:nvPr/>
        </p:nvCxnSpPr>
        <p:spPr>
          <a:xfrm>
            <a:off x="911642" y="3461010"/>
            <a:ext cx="371974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887702"/>
            <a:ext cx="10515600" cy="2852737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Argumente für die Schulfusion</a:t>
            </a:r>
          </a:p>
        </p:txBody>
      </p:sp>
    </p:spTree>
    <p:extLst>
      <p:ext uri="{BB962C8B-B14F-4D97-AF65-F5344CB8AC3E}">
        <p14:creationId xmlns:p14="http://schemas.microsoft.com/office/powerpoint/2010/main" val="16146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Infrastruktur &amp; Personal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695509"/>
            <a:ext cx="10515600" cy="4351338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Container ≠ Lösung </a:t>
            </a:r>
            <a:r>
              <a:rPr lang="de-DE" sz="24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 zeitlicher Druck</a:t>
            </a:r>
          </a:p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altes Schulgebäude erhalten  Kindergarten </a:t>
            </a:r>
          </a:p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vorhandene Infrastruktur = Sporthalle, Spielplatz, Küche</a:t>
            </a:r>
          </a:p>
          <a:p>
            <a:pPr marL="45720" indent="0">
              <a:spcBef>
                <a:spcPts val="600"/>
              </a:spcBef>
              <a:buNone/>
            </a:pPr>
            <a:endParaRPr lang="de-DE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Personalengpässe nicht verstärken </a:t>
            </a:r>
            <a:r>
              <a:rPr lang="de-DE" sz="24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 Kräfte bündeln</a:t>
            </a:r>
          </a:p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moderner Arbeitsplatz </a:t>
            </a:r>
          </a:p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Parallelklassen &amp; Vertretungsnetz</a:t>
            </a:r>
          </a:p>
          <a:p>
            <a:pPr marL="45720" indent="0">
              <a:spcBef>
                <a:spcPts val="600"/>
              </a:spcBef>
              <a:buNone/>
            </a:pPr>
            <a:endParaRPr lang="de-DE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 Wirtschaftlichkeit</a:t>
            </a:r>
          </a:p>
        </p:txBody>
      </p:sp>
    </p:spTree>
    <p:extLst>
      <p:ext uri="{BB962C8B-B14F-4D97-AF65-F5344CB8AC3E}">
        <p14:creationId xmlns:p14="http://schemas.microsoft.com/office/powerpoint/2010/main" val="42505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99218" y="466725"/>
            <a:ext cx="3754582" cy="113106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Nachhaltigkeit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740669"/>
            <a:ext cx="10919692" cy="44432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Energie</a:t>
            </a:r>
          </a:p>
          <a:p>
            <a:pPr lvl="1">
              <a:lnSpc>
                <a:spcPct val="1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2 &gt;&lt; 1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Ressourcen schonen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Flächenversiegelung</a:t>
            </a:r>
          </a:p>
          <a:p>
            <a:pPr lvl="1">
              <a:lnSpc>
                <a:spcPct val="100000"/>
              </a:lnSpc>
            </a:pPr>
            <a:r>
              <a:rPr lang="de-DE" sz="2400">
                <a:solidFill>
                  <a:schemeClr val="tx2">
                    <a:lumMod val="75000"/>
                  </a:schemeClr>
                </a:solidFill>
              </a:rPr>
              <a:t>landwirtschaftliche </a:t>
            </a: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Fläche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Mobilität</a:t>
            </a:r>
          </a:p>
          <a:p>
            <a:pPr lvl="1">
              <a:lnSpc>
                <a:spcPct val="1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Bus 14 &amp; 722</a:t>
            </a:r>
          </a:p>
          <a:p>
            <a:pPr lvl="1">
              <a:lnSpc>
                <a:spcPct val="1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kostenloser Schülertransport (Vgl. </a:t>
            </a:r>
            <a:r>
              <a:rPr lang="de-DE" sz="2400" dirty="0" err="1">
                <a:solidFill>
                  <a:schemeClr val="tx2">
                    <a:lumMod val="75000"/>
                  </a:schemeClr>
                </a:solidFill>
              </a:rPr>
              <a:t>Raeren</a:t>
            </a: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45285A8-A699-4C37-92AA-4CA473100BA3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Nachhaltigkeit</a:t>
            </a:r>
          </a:p>
        </p:txBody>
      </p:sp>
    </p:spTree>
    <p:extLst>
      <p:ext uri="{BB962C8B-B14F-4D97-AF65-F5344CB8AC3E}">
        <p14:creationId xmlns:p14="http://schemas.microsoft.com/office/powerpoint/2010/main" val="37127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Pädagogik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9620" y="1768233"/>
            <a:ext cx="10744200" cy="4165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Entwicklung der Lehrerschaft</a:t>
            </a:r>
          </a:p>
          <a:p>
            <a:pPr lvl="1">
              <a:lnSpc>
                <a:spcPct val="10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Fallberatung &amp; Supervision</a:t>
            </a:r>
          </a:p>
          <a:p>
            <a:pPr lvl="1">
              <a:lnSpc>
                <a:spcPct val="10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gegenseitige Unterstützung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Differenzierung</a:t>
            </a:r>
          </a:p>
          <a:p>
            <a:pPr lvl="1">
              <a:lnSpc>
                <a:spcPct val="10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Heterogenität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</a:t>
            </a:r>
          </a:p>
          <a:p>
            <a:pPr lvl="1">
              <a:lnSpc>
                <a:spcPct val="10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Platz schaffen &amp; zusammenarbeiten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Inklusion</a:t>
            </a:r>
          </a:p>
          <a:p>
            <a:pPr lvl="1">
              <a:lnSpc>
                <a:spcPct val="10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positive Rückmeldung in der Schulkommission</a:t>
            </a:r>
          </a:p>
          <a:p>
            <a:pPr lvl="1">
              <a:lnSpc>
                <a:spcPct val="10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in die Mitte unseres Schulalltags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C222173-0D5A-4D44-957F-97F97091DED3}"/>
              </a:ext>
            </a:extLst>
          </p:cNvPr>
          <p:cNvSpPr txBox="1">
            <a:spLocks/>
          </p:cNvSpPr>
          <p:nvPr/>
        </p:nvSpPr>
        <p:spPr>
          <a:xfrm>
            <a:off x="115824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Pädagogik</a:t>
            </a:r>
          </a:p>
        </p:txBody>
      </p:sp>
    </p:spTree>
    <p:extLst>
      <p:ext uri="{BB962C8B-B14F-4D97-AF65-F5344CB8AC3E}">
        <p14:creationId xmlns:p14="http://schemas.microsoft.com/office/powerpoint/2010/main" val="18747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unser Konzept: </a:t>
            </a:r>
          </a:p>
          <a:p>
            <a:pPr lvl="1"/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weitsichtig</a:t>
            </a:r>
          </a:p>
          <a:p>
            <a:pPr lvl="1"/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nachhaltig </a:t>
            </a:r>
          </a:p>
          <a:p>
            <a:pPr lvl="1"/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beste Lösung für alle Kinder</a:t>
            </a:r>
          </a:p>
          <a:p>
            <a:pPr lvl="1"/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Erfolg von </a:t>
            </a:r>
            <a:r>
              <a:rPr lang="de-DE" sz="3200" dirty="0" err="1">
                <a:solidFill>
                  <a:schemeClr val="tx2">
                    <a:lumMod val="75000"/>
                  </a:schemeClr>
                </a:solidFill>
              </a:rPr>
              <a:t>Raeren</a:t>
            </a: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 auch in </a:t>
            </a:r>
            <a:r>
              <a:rPr lang="de-DE" sz="3200" dirty="0" err="1">
                <a:solidFill>
                  <a:schemeClr val="tx2">
                    <a:lumMod val="75000"/>
                  </a:schemeClr>
                </a:solidFill>
              </a:rPr>
              <a:t>Eynatten</a:t>
            </a: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 ermöglichen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8240" y="27398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Unser Projekt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9985AB7-174D-4D09-867B-75E88E985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88" y="1288025"/>
            <a:ext cx="7387024" cy="5295989"/>
          </a:xfrm>
        </p:spPr>
      </p:pic>
    </p:spTree>
    <p:extLst>
      <p:ext uri="{BB962C8B-B14F-4D97-AF65-F5344CB8AC3E}">
        <p14:creationId xmlns:p14="http://schemas.microsoft.com/office/powerpoint/2010/main" val="364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870311D-A4EE-4E1C-BF5A-ACA984CD3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27" y="374581"/>
            <a:ext cx="9828546" cy="5438221"/>
          </a:xfrm>
        </p:spPr>
      </p:pic>
    </p:spTree>
    <p:extLst>
      <p:ext uri="{BB962C8B-B14F-4D97-AF65-F5344CB8AC3E}">
        <p14:creationId xmlns:p14="http://schemas.microsoft.com/office/powerpoint/2010/main" val="3377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F35DD70-24A3-4C01-A219-24DDF6007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1" y="363795"/>
            <a:ext cx="9880077" cy="5466734"/>
          </a:xfrm>
        </p:spPr>
      </p:pic>
    </p:spTree>
    <p:extLst>
      <p:ext uri="{BB962C8B-B14F-4D97-AF65-F5344CB8AC3E}">
        <p14:creationId xmlns:p14="http://schemas.microsoft.com/office/powerpoint/2010/main" val="10192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1A0A87B-725B-4C11-A29B-41F3AEC49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59" y="363793"/>
            <a:ext cx="9880081" cy="5466736"/>
          </a:xfrm>
        </p:spPr>
      </p:pic>
    </p:spTree>
    <p:extLst>
      <p:ext uri="{BB962C8B-B14F-4D97-AF65-F5344CB8AC3E}">
        <p14:creationId xmlns:p14="http://schemas.microsoft.com/office/powerpoint/2010/main" val="28803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C985544-F962-446E-B86E-1D9FA1E2A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591" y="470734"/>
            <a:ext cx="7879086" cy="59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Worüber wollen wir sprechen?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Ausgangslage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Standpunkt „Mit Uns“ 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Kompromiss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Argumentation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22062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Ausgangslage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33188" y="3429000"/>
            <a:ext cx="3962400" cy="4351338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Auszug aus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dem </a:t>
            </a:r>
            <a:r>
              <a:rPr lang="de-DE" sz="2000" dirty="0" err="1">
                <a:solidFill>
                  <a:schemeClr val="tx2">
                    <a:lumMod val="75000"/>
                  </a:schemeClr>
                </a:solidFill>
              </a:rPr>
              <a:t>Kollegiumsbeschluss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von 1996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5" y="2036679"/>
            <a:ext cx="8070840" cy="4142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3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338" y="57573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Ausgangslage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418943" y="4094908"/>
            <a:ext cx="2544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tx2">
                    <a:lumMod val="75000"/>
                  </a:schemeClr>
                </a:solidFill>
              </a:rPr>
              <a:t>Knapp 1/5  </a:t>
            </a:r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3F099574-0E8F-4302-BDD8-7F4348BD41B2}"/>
              </a:ext>
            </a:extLst>
          </p:cNvPr>
          <p:cNvSpPr/>
          <p:nvPr/>
        </p:nvSpPr>
        <p:spPr>
          <a:xfrm>
            <a:off x="8158579" y="4107178"/>
            <a:ext cx="106532" cy="988605"/>
          </a:xfrm>
          <a:prstGeom prst="righ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BE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537496"/>
              </p:ext>
            </p:extLst>
          </p:nvPr>
        </p:nvGraphicFramePr>
        <p:xfrm>
          <a:off x="1143001" y="2057400"/>
          <a:ext cx="5876636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8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Ausgangslage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036" y="1756350"/>
            <a:ext cx="7781447" cy="46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Hintergrund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28" y="1759481"/>
            <a:ext cx="7944491" cy="46817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655996" y="3715640"/>
            <a:ext cx="2881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Abwanderung nach dem 4. Schuljahr</a:t>
            </a:r>
          </a:p>
        </p:txBody>
      </p:sp>
    </p:spTree>
    <p:extLst>
      <p:ext uri="{BB962C8B-B14F-4D97-AF65-F5344CB8AC3E}">
        <p14:creationId xmlns:p14="http://schemas.microsoft.com/office/powerpoint/2010/main" val="8326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traße, Himmel, draußen enthält.&#10;&#10;Automatisch generierte Beschreibung">
            <a:extLst>
              <a:ext uri="{FF2B5EF4-FFF2-40B4-BE49-F238E27FC236}">
                <a16:creationId xmlns:a16="http://schemas.microsoft.com/office/drawing/2014/main" id="{CF17CAC2-77D4-40AF-A858-079ABCAE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7"/>
          <a:stretch/>
        </p:blipFill>
        <p:spPr>
          <a:xfrm>
            <a:off x="1611125" y="487532"/>
            <a:ext cx="8969750" cy="5203053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2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8240" y="534649"/>
            <a:ext cx="9875520" cy="1356360"/>
          </a:xfrm>
        </p:spPr>
        <p:txBody>
          <a:bodyPr/>
          <a:lstStyle/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Kompromiss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0889" y="2087380"/>
            <a:ext cx="9872871" cy="4038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Koalitionssitzung vom 4. März 2021: </a:t>
            </a:r>
          </a:p>
          <a:p>
            <a:pPr marL="4572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  Kompromiss eingebracht</a:t>
            </a:r>
          </a:p>
          <a:p>
            <a:pPr lvl="1"/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Kindergarten in Lichtenbusch</a:t>
            </a:r>
          </a:p>
          <a:p>
            <a:pPr lvl="1"/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Schule nach </a:t>
            </a:r>
            <a:r>
              <a:rPr lang="de-DE" sz="3200" dirty="0" err="1">
                <a:solidFill>
                  <a:schemeClr val="tx2">
                    <a:lumMod val="75000"/>
                  </a:schemeClr>
                </a:solidFill>
              </a:rPr>
              <a:t>Eynatten</a:t>
            </a: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  <a:p>
            <a:pPr marL="274320" lvl="1" indent="0">
              <a:buNone/>
            </a:pP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sozial-gesellschaftlicher Aspekt</a:t>
            </a:r>
          </a:p>
          <a:p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Erhalt Schulgebäude &amp; Saal Kessel</a:t>
            </a:r>
          </a:p>
        </p:txBody>
      </p:sp>
    </p:spTree>
    <p:extLst>
      <p:ext uri="{BB962C8B-B14F-4D97-AF65-F5344CB8AC3E}">
        <p14:creationId xmlns:p14="http://schemas.microsoft.com/office/powerpoint/2010/main" val="30841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75000"/>
                  </a:schemeClr>
                </a:solidFill>
              </a:rPr>
              <a:t>Handlungsbedarf, wegen der…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4536499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massive Bauaktivität in </a:t>
            </a:r>
            <a:r>
              <a:rPr lang="de-DE" sz="3200" dirty="0" err="1">
                <a:solidFill>
                  <a:schemeClr val="tx2">
                    <a:lumMod val="75000"/>
                  </a:schemeClr>
                </a:solidFill>
              </a:rPr>
              <a:t>Eynatten</a:t>
            </a: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bauliche Situation in Lichtenbusch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Aufnahme der 2,5-Jährigen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32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 Ausgangspunkte für Argumentation</a:t>
            </a: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enutzerdefiniert 7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D8D8D8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Benutzerdefiniert 1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Breitbild</PresentationFormat>
  <Paragraphs>74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Corbel</vt:lpstr>
      <vt:lpstr>Basis</vt:lpstr>
      <vt:lpstr>Schulprojekt  Eynatten - Lichtenbusch</vt:lpstr>
      <vt:lpstr>Worüber wollen wir sprechen?</vt:lpstr>
      <vt:lpstr>Ausgangslage</vt:lpstr>
      <vt:lpstr>Ausgangslage</vt:lpstr>
      <vt:lpstr>Ausgangslage</vt:lpstr>
      <vt:lpstr>Hintergrund</vt:lpstr>
      <vt:lpstr>PowerPoint-Präsentation</vt:lpstr>
      <vt:lpstr>Kompromiss</vt:lpstr>
      <vt:lpstr>Handlungsbedarf, wegen der…</vt:lpstr>
      <vt:lpstr>Argumente für die Schulfusion</vt:lpstr>
      <vt:lpstr>Infrastruktur &amp; Personal</vt:lpstr>
      <vt:lpstr>Nachhaltigkeit</vt:lpstr>
      <vt:lpstr>Pädagogik</vt:lpstr>
      <vt:lpstr>Fazit</vt:lpstr>
      <vt:lpstr>Unser Projekt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Lichtenbusch</dc:title>
  <dc:creator>Anne Meessen</dc:creator>
  <cp:lastModifiedBy>KÖTTERING, Maike</cp:lastModifiedBy>
  <cp:revision>80</cp:revision>
  <dcterms:created xsi:type="dcterms:W3CDTF">2021-01-26T08:47:59Z</dcterms:created>
  <dcterms:modified xsi:type="dcterms:W3CDTF">2021-05-05T09:28:24Z</dcterms:modified>
</cp:coreProperties>
</file>